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46EB9-899F-495C-8B39-F1988B00B35F}" type="datetimeFigureOut">
              <a:rPr lang="en-US" smtClean="0"/>
              <a:t>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40021-7D6D-437D-8B34-98C90ECF9C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640021-7D6D-437D-8B34-98C90ECF9C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AD58CF-F82F-4584-A131-79DF62C08063}" type="datetimeFigureOut">
              <a:rPr lang="en-US" smtClean="0"/>
              <a:pPr/>
              <a:t>1/8/2012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C163C14-9D49-45A3-8F68-1213247980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Africa south of the Sahara </a:t>
            </a:r>
            <a:endParaRPr lang="en-US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Tropical Dry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1576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Deserts—driest area high temperatures and little to no rainfall or vegetation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Namib desert (rocks and dunes)is along the southwest </a:t>
            </a:r>
            <a:r>
              <a:rPr lang="en-US" dirty="0" smtClean="0"/>
              <a:t>coast- </a:t>
            </a:r>
            <a:r>
              <a:rPr lang="en-US" dirty="0" smtClean="0"/>
              <a:t>is cooler than other deserts because of the ocean breezes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Kalahari  desert (very sandy) is located in the interior of southern Africa and has higher temperatures and little rainfall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Moderate Climate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685032"/>
            <a:ext cx="8189976" cy="2791968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Coastal Southern Africa and highlands of East Africa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Southeastern Africa--Humid subtropical hot and wet summers, and hot and wet winters—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Southwestern Africa– Mediterranean Winters are wet and mild– Summers are warm and dry.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Highlands of East Africa are cooler because of the higher altitude—mountainous region </a:t>
            </a:r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Africa south of the Sahara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9196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West Africa, South Africa, East Africa, Central Africa 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Features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15768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Most of all of Africa south of the Sahara lie on a series of plateaus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Escarpments form waterfalls and rapids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Waterfalls cuts through Africa to form steep-sided valleys which are called gorges.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/>
              <a:t>There are over 30 waterfalls in Central Africa along the Congo River which make travel difficult.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Features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317296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Great Rift Valley was formed by movement of tectonic activity.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Mt Kilimanjaro “shining mountain” is the highest peak in the region.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People  call the eastern side of the Drakensberg Range the “barrier of pointed spears” because it looks like spears.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Congo Basin was formed by tectonic activity lifting the land surrounding it.</a:t>
            </a:r>
          </a:p>
          <a:p>
            <a:pPr algn="l"/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914400"/>
            <a:ext cx="77724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Waterways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581400"/>
            <a:ext cx="7772400" cy="28194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White Nile and the Blue Nile meet  in Sudan to form the Nile River (longest river in the world)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 Nile, the Congo, the Niger, and the Zambezi are the four major river systems in Africa.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Lake Victoria provides freshwater and fish (largest lake)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Lake Volta (manmade river) provides hydroelectric power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Akosombo Dam provides hydroelectric  power in Ghana and several West Africa countries. 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Mineral Resources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91968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Petroleum deposits are along the Atlantic Coast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Oil has replaced agriculture as the principal export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Natural Gas can be found in Central Africa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Gold is the major export in South Africa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Diamonds is another major export in South Africa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Industrial diamonds are used to make drills, saws, and grinding tools.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Iron Ore is manufactured with chromium to make steel in Zimbabwe, South Africa,  and parts </a:t>
            </a:r>
            <a:r>
              <a:rPr lang="en-US" dirty="0" smtClean="0"/>
              <a:t>of West </a:t>
            </a:r>
            <a:r>
              <a:rPr lang="en-US" dirty="0" smtClean="0"/>
              <a:t>and East Africa</a:t>
            </a:r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  <a:p>
            <a:pPr algn="l">
              <a:buFont typeface="Arial" pitchFamily="34" charset="0"/>
              <a:buChar char="•"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7 </a:t>
            </a:r>
            <a:br>
              <a:rPr lang="en-US" dirty="0" smtClean="0"/>
            </a:br>
            <a:r>
              <a:rPr lang="en-US" dirty="0" smtClean="0"/>
              <a:t>Section two </a:t>
            </a:r>
            <a:br>
              <a:rPr lang="en-US" dirty="0" smtClean="0"/>
            </a:br>
            <a:r>
              <a:rPr lang="en-US" dirty="0" smtClean="0"/>
              <a:t>Climate Regions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4114800"/>
            <a:ext cx="7772400" cy="2590800"/>
          </a:xfrm>
        </p:spPr>
        <p:txBody>
          <a:bodyPr/>
          <a:lstStyle/>
          <a:p>
            <a:pPr algn="l"/>
            <a:r>
              <a:rPr lang="en-US" dirty="0" smtClean="0"/>
              <a:t>Tropical wet, tropical dry, and mild or moderate climate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Tropical Wet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7772400" cy="2791968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Tropical wet is mostly along the equator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Receives around 80 inches of rainfall every year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Dense trees and lush vegetation (rain forest)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Tropical flowers, fruits, monkeys, parrots, snakes, and insects.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Ecotourism draw people to visit area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Deforestation cause harm because of the cutting down of trees which can make land less fertile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Tropical Dry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791968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After you cross the rain forests there are less rainfall (drier land) and trees become few and far in between.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Savannas- grasslands with scattered woods. 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Less rain– heavy in summer—light in the fall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Elephants, lions, rhinoceroses, and giraffes lives in the region.</a:t>
            </a:r>
          </a:p>
          <a:p>
            <a:pPr algn="l"/>
            <a:r>
              <a:rPr lang="en-US" dirty="0" smtClean="0"/>
              <a:t>Steppe</a:t>
            </a:r>
          </a:p>
          <a:p>
            <a:pPr algn="l"/>
            <a:r>
              <a:rPr lang="en-US" dirty="0" smtClean="0"/>
              <a:t>Very few vegetation– less rainfall around 8 to 15 inches</a:t>
            </a:r>
          </a:p>
          <a:p>
            <a:pPr algn="l"/>
            <a:r>
              <a:rPr lang="en-US" dirty="0" smtClean="0"/>
              <a:t>Land is threatened by desertification--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180</TotalTime>
  <Words>546</Words>
  <Application>Microsoft Office PowerPoint</Application>
  <PresentationFormat>On-screen Show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Aspect</vt:lpstr>
      <vt:lpstr>Chapter 7 </vt:lpstr>
      <vt:lpstr>Africa south of the Sahara</vt:lpstr>
      <vt:lpstr>Physical Features</vt:lpstr>
      <vt:lpstr>Physical Features</vt:lpstr>
      <vt:lpstr> Waterways </vt:lpstr>
      <vt:lpstr>Mineral Resources</vt:lpstr>
      <vt:lpstr>Chapter 7  Section two  Climate Regions</vt:lpstr>
      <vt:lpstr>Tropical Wet</vt:lpstr>
      <vt:lpstr>Tropical Dry</vt:lpstr>
      <vt:lpstr>Tropical Dry</vt:lpstr>
      <vt:lpstr> Moderate Climate</vt:lpstr>
      <vt:lpstr>Slide 12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</dc:creator>
  <cp:lastModifiedBy>WENDY</cp:lastModifiedBy>
  <cp:revision>17</cp:revision>
  <dcterms:created xsi:type="dcterms:W3CDTF">2011-01-09T12:27:19Z</dcterms:created>
  <dcterms:modified xsi:type="dcterms:W3CDTF">2012-01-09T00:28:57Z</dcterms:modified>
</cp:coreProperties>
</file>